
<file path=[Content_Types].xml><?xml version="1.0" encoding="utf-8"?>
<Types xmlns="http://schemas.openxmlformats.org/package/2006/content-types">
  <Override PartName="/ppt/slideLayouts/slideLayout21.xml" ContentType="application/vnd.openxmlformats-officedocument.presentationml.slideLayout+xml"/>
  <Override PartName="/ppt/slideLayouts/slideLayout18.xml" ContentType="application/vnd.openxmlformats-officedocument.presentationml.slideLayout+xml"/>
  <Override PartName="/ppt/slideLayouts/slideLayout1.xml" ContentType="application/vnd.openxmlformats-officedocument.presentationml.slideLayout+xml"/>
  <Default Extension="png" ContentType="image/png"/>
  <Default Extension="rels" ContentType="application/vnd.openxmlformats-package.relationships+xml"/>
  <Default Extension="jpeg" ContentType="image/jpeg"/>
  <Default Extension="xml" ContentType="application/xml"/>
  <Override PartName="/ppt/slideLayouts/slideLayout16.xml" ContentType="application/vnd.openxmlformats-officedocument.presentationml.slideLayout+xml"/>
  <Override PartName="/ppt/tableStyles.xml" ContentType="application/vnd.openxmlformats-officedocument.presentationml.tableStyles+xml"/>
  <Override PartName="/ppt/slideLayouts/slideLayout8.xml" ContentType="application/vnd.openxmlformats-officedocument.presentationml.slideLayout+xml"/>
  <Override PartName="/ppt/slideLayouts/slideLayout14.xml" ContentType="application/vnd.openxmlformats-officedocument.presentationml.slideLayout+xml"/>
  <Override PartName="/ppt/notesSlides/notesSlide1.xml" ContentType="application/vnd.openxmlformats-officedocument.presentationml.notesSlide+xml"/>
  <Override PartName="/ppt/slideLayouts/slideLayout6.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docProps/core.xml" ContentType="application/vnd.openxmlformats-package.core-properties+xml"/>
  <Override PartName="/ppt/slideLayouts/slideLayout10.xml" ContentType="application/vnd.openxmlformats-officedocument.presentationml.slideLayout+xml"/>
  <Override PartName="/docProps/app.xml" ContentType="application/vnd.openxmlformats-officedocument.extended-properties+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s/slide1.xml" ContentType="application/vnd.openxmlformats-officedocument.presentationml.slide+xml"/>
  <Default Extension="bin" ContentType="application/vnd.openxmlformats-officedocument.presentationml.printerSettings"/>
  <Override PartName="/ppt/slideLayouts/slideLayout17.xml" ContentType="application/vnd.openxmlformats-officedocument.presentationml.slideLayout+xml"/>
  <Override PartName="/ppt/slideLayouts/slideLayout20.xml" ContentType="application/vnd.openxmlformats-officedocument.presentationml.slideLayout+xml"/>
  <Override PartName="/ppt/viewProps.xml" ContentType="application/vnd.openxmlformats-officedocument.presentationml.viewProps+xml"/>
  <Override PartName="/ppt/slideLayouts/slideLayout9.xml" ContentType="application/vnd.openxmlformats-officedocument.presentationml.slideLayout+xml"/>
  <Override PartName="/ppt/slideLayouts/slideLayout15.xml" ContentType="application/vnd.openxmlformats-officedocument.presentationml.slideLayout+xml"/>
  <Override PartName="/ppt/presentation.xml" ContentType="application/vnd.openxmlformats-officedocument.presentationml.presentation.main+xml"/>
  <Default Extension="wdp" ContentType="image/vnd.ms-photo"/>
  <Override PartName="/ppt/slideLayouts/slideLayout7.xml" ContentType="application/vnd.openxmlformats-officedocument.presentationml.slideLayout+xml"/>
  <Override PartName="/ppt/slideLayouts/slideLayout13.xml" ContentType="application/vnd.openxmlformats-officedocument.presentationml.slideLayout+xml"/>
  <Override PartName="/ppt/theme/theme3.xml" ContentType="application/vnd.openxmlformats-officedocument.theme+xml"/>
  <Override PartName="/ppt/notesMasters/notesMaster1.xml" ContentType="application/vnd.openxmlformats-officedocument.presentationml.notesMaster+xml"/>
  <Override PartName="/ppt/slideMasters/slideMaster2.xml" ContentType="application/vnd.openxmlformats-officedocument.presentationml.slideMaster+xml"/>
  <Override PartName="/ppt/slideLayouts/slideLayout5.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slideLayouts/slideLayout3.xml" ContentType="application/vnd.openxmlformats-officedocument.presentationml.slideLayout+xml"/>
  <Override PartName="/ppt/slides/slide2.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48" r:id="rId1"/>
    <p:sldMasterId id="2147483649" r:id="rId2"/>
  </p:sldMasterIdLst>
  <p:notesMasterIdLst>
    <p:notesMasterId r:id="rId5"/>
  </p:notesMasterIdLst>
  <p:sldIdLst>
    <p:sldId id="256" r:id="rId3"/>
    <p:sldId id="267" r:id="rId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charset="-128"/>
        <a:cs typeface="+mn-cs"/>
      </a:defRPr>
    </a:lvl1pPr>
    <a:lvl2pPr marL="457200" algn="l" rtl="0" fontAlgn="base">
      <a:spcBef>
        <a:spcPct val="0"/>
      </a:spcBef>
      <a:spcAft>
        <a:spcPct val="0"/>
      </a:spcAft>
      <a:defRPr kern="1200">
        <a:solidFill>
          <a:schemeClr val="tx1"/>
        </a:solidFill>
        <a:latin typeface="Arial" charset="0"/>
        <a:ea typeface="ＭＳ Ｐゴシック" charset="-128"/>
        <a:cs typeface="+mn-cs"/>
      </a:defRPr>
    </a:lvl2pPr>
    <a:lvl3pPr marL="914400" algn="l" rtl="0" fontAlgn="base">
      <a:spcBef>
        <a:spcPct val="0"/>
      </a:spcBef>
      <a:spcAft>
        <a:spcPct val="0"/>
      </a:spcAft>
      <a:defRPr kern="1200">
        <a:solidFill>
          <a:schemeClr val="tx1"/>
        </a:solidFill>
        <a:latin typeface="Arial" charset="0"/>
        <a:ea typeface="ＭＳ Ｐゴシック" charset="-128"/>
        <a:cs typeface="+mn-cs"/>
      </a:defRPr>
    </a:lvl3pPr>
    <a:lvl4pPr marL="1371600" algn="l" rtl="0" fontAlgn="base">
      <a:spcBef>
        <a:spcPct val="0"/>
      </a:spcBef>
      <a:spcAft>
        <a:spcPct val="0"/>
      </a:spcAft>
      <a:defRPr kern="1200">
        <a:solidFill>
          <a:schemeClr val="tx1"/>
        </a:solidFill>
        <a:latin typeface="Arial" charset="0"/>
        <a:ea typeface="ＭＳ Ｐゴシック" charset="-128"/>
        <a:cs typeface="+mn-cs"/>
      </a:defRPr>
    </a:lvl4pPr>
    <a:lvl5pPr marL="1828800" algn="l" rtl="0" fontAlgn="base">
      <a:spcBef>
        <a:spcPct val="0"/>
      </a:spcBef>
      <a:spcAft>
        <a:spcPct val="0"/>
      </a:spcAft>
      <a:defRPr kern="1200">
        <a:solidFill>
          <a:schemeClr val="tx1"/>
        </a:solidFill>
        <a:latin typeface="Arial" charset="0"/>
        <a:ea typeface="ＭＳ Ｐゴシック" charset="-128"/>
        <a:cs typeface="+mn-cs"/>
      </a:defRPr>
    </a:lvl5pPr>
    <a:lvl6pPr marL="2286000" algn="l" defTabSz="914400" rtl="0" eaLnBrk="1" latinLnBrk="0" hangingPunct="1">
      <a:defRPr kern="1200">
        <a:solidFill>
          <a:schemeClr val="tx1"/>
        </a:solidFill>
        <a:latin typeface="Arial" charset="0"/>
        <a:ea typeface="ＭＳ Ｐゴシック" charset="-128"/>
        <a:cs typeface="+mn-cs"/>
      </a:defRPr>
    </a:lvl6pPr>
    <a:lvl7pPr marL="2743200" algn="l" defTabSz="914400" rtl="0" eaLnBrk="1" latinLnBrk="0" hangingPunct="1">
      <a:defRPr kern="1200">
        <a:solidFill>
          <a:schemeClr val="tx1"/>
        </a:solidFill>
        <a:latin typeface="Arial" charset="0"/>
        <a:ea typeface="ＭＳ Ｐゴシック" charset="-128"/>
        <a:cs typeface="+mn-cs"/>
      </a:defRPr>
    </a:lvl7pPr>
    <a:lvl8pPr marL="3200400" algn="l" defTabSz="914400" rtl="0" eaLnBrk="1" latinLnBrk="0" hangingPunct="1">
      <a:defRPr kern="1200">
        <a:solidFill>
          <a:schemeClr val="tx1"/>
        </a:solidFill>
        <a:latin typeface="Arial" charset="0"/>
        <a:ea typeface="ＭＳ Ｐゴシック" charset="-128"/>
        <a:cs typeface="+mn-cs"/>
      </a:defRPr>
    </a:lvl8pPr>
    <a:lvl9pPr marL="3657600" algn="l" defTabSz="914400" rtl="0" eaLnBrk="1" latinLnBrk="0" hangingPunct="1">
      <a:defRPr kern="1200">
        <a:solidFill>
          <a:schemeClr val="tx1"/>
        </a:solidFill>
        <a:latin typeface="Arial" charset="0"/>
        <a:ea typeface="ＭＳ Ｐゴシック" charset="-128"/>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lrMru>
    <a:srgbClr val="0099CC"/>
    <a:srgbClr val="F37121"/>
  </p:clrMru>
  <p:extLst>
    <p:ext uri="{E76CE94A-603C-4142-B9EB-6D1370010A27}">
      <p14:discardImageEditData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0"/>
    </p:ext>
    <p:ext uri="{D31A062A-798A-4329-ABDD-BBA856620510}">
      <p14:defaultImageDpi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5620"/>
    <p:restoredTop sz="94660"/>
  </p:normalViewPr>
  <p:slideViewPr>
    <p:cSldViewPr>
      <p:cViewPr>
        <p:scale>
          <a:sx n="68" d="100"/>
          <a:sy n="68" d="100"/>
        </p:scale>
        <p:origin x="-1504" y="-760"/>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notesMaster" Target="notesMasters/notesMaster1.xml"/><Relationship Id="rId6" Type="http://schemas.openxmlformats.org/officeDocument/2006/relationships/printerSettings" Target="printerSettings/printerSettings1.bin"/><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media/hdphoto1.wdp>
</file>

<file path=ppt/media/hdphoto2.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16387"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Lst>
        </p:spPr>
      </p:sp>
      <p:sp>
        <p:nvSpPr>
          <p:cNvPr id="16389"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6390"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16391"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FBDE44B2-A763-4E0A-A71C-2F0A91D0C986}" type="slidenum">
              <a:rPr lang="en-US"/>
              <a:pPr>
                <a:defRPr/>
              </a:pPr>
              <a:t>‹#›</a:t>
            </a:fld>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66853629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5362" name="Rectangle 7"/>
          <p:cNvSpPr>
            <a:spLocks noGrp="1" noChangeArrowheads="1"/>
          </p:cNvSpPr>
          <p:nvPr>
            <p:ph type="sldNum" sz="quarter" idx="5"/>
          </p:nvPr>
        </p:nvSpPr>
        <p:spPr>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Lst>
        </p:spPr>
        <p:txBody>
          <a:bodyPr/>
          <a:lstStyle>
            <a:lvl1pPr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eaLnBrk="0" fontAlgn="base" hangingPunct="0">
              <a:spcBef>
                <a:spcPct val="0"/>
              </a:spcBef>
              <a:spcAft>
                <a:spcPct val="0"/>
              </a:spcAft>
              <a:defRPr>
                <a:solidFill>
                  <a:schemeClr val="tx1"/>
                </a:solidFill>
                <a:latin typeface="Arial" charset="0"/>
                <a:ea typeface="ＭＳ Ｐゴシック" charset="-128"/>
              </a:defRPr>
            </a:lvl6pPr>
            <a:lvl7pPr marL="2971800" indent="-228600" eaLnBrk="0" fontAlgn="base" hangingPunct="0">
              <a:spcBef>
                <a:spcPct val="0"/>
              </a:spcBef>
              <a:spcAft>
                <a:spcPct val="0"/>
              </a:spcAft>
              <a:defRPr>
                <a:solidFill>
                  <a:schemeClr val="tx1"/>
                </a:solidFill>
                <a:latin typeface="Arial" charset="0"/>
                <a:ea typeface="ＭＳ Ｐゴシック" charset="-128"/>
              </a:defRPr>
            </a:lvl7pPr>
            <a:lvl8pPr marL="3429000" indent="-228600" eaLnBrk="0" fontAlgn="base" hangingPunct="0">
              <a:spcBef>
                <a:spcPct val="0"/>
              </a:spcBef>
              <a:spcAft>
                <a:spcPct val="0"/>
              </a:spcAft>
              <a:defRPr>
                <a:solidFill>
                  <a:schemeClr val="tx1"/>
                </a:solidFill>
                <a:latin typeface="Arial" charset="0"/>
                <a:ea typeface="ＭＳ Ｐゴシック" charset="-128"/>
              </a:defRPr>
            </a:lvl8pPr>
            <a:lvl9pPr marL="3886200" indent="-228600" eaLnBrk="0" fontAlgn="base" hangingPunct="0">
              <a:spcBef>
                <a:spcPct val="0"/>
              </a:spcBef>
              <a:spcAft>
                <a:spcPct val="0"/>
              </a:spcAft>
              <a:defRPr>
                <a:solidFill>
                  <a:schemeClr val="tx1"/>
                </a:solidFill>
                <a:latin typeface="Arial" charset="0"/>
                <a:ea typeface="ＭＳ Ｐゴシック" charset="-128"/>
              </a:defRPr>
            </a:lvl9pPr>
          </a:lstStyle>
          <a:p>
            <a:pPr eaLnBrk="1" hangingPunct="1"/>
            <a:fld id="{D2FA7505-9039-4AE9-ABCE-9D0A7F33F572}" type="slidenum">
              <a:rPr lang="en-US" smtClean="0"/>
              <a:pPr eaLnBrk="1" hangingPunct="1"/>
              <a:t>1</a:t>
            </a:fld>
            <a:endParaRPr lang="en-US" smtClean="0"/>
          </a:p>
        </p:txBody>
      </p:sp>
      <p:sp>
        <p:nvSpPr>
          <p:cNvPr id="15363" name="Rectangle 2"/>
          <p:cNvSpPr>
            <a:spLocks noGrp="1" noRot="1" noChangeAspect="1" noChangeArrowheads="1" noTextEdit="1"/>
          </p:cNvSpPr>
          <p:nvPr>
            <p:ph type="sldImg"/>
          </p:nvPr>
        </p:nvSpPr>
        <p:spPr>
          <a:ln/>
        </p:spPr>
      </p:sp>
      <p:sp>
        <p:nvSpPr>
          <p:cNvPr id="15364" name="Rectangle 3"/>
          <p:cNvSpPr>
            <a:spLocks noGrp="1" noChangeArrowheads="1"/>
          </p:cNvSpPr>
          <p:nvPr>
            <p:ph type="body" idx="1"/>
          </p:nvPr>
        </p:nvSpPr>
        <p:spPr>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Lst>
        </p:spPr>
        <p:txBody>
          <a:bodyPr/>
          <a:lstStyle/>
          <a:p>
            <a:pPr marL="228600" indent="-228600" eaLnBrk="1" hangingPunct="1"/>
            <a:r>
              <a:rPr lang="en-US" smtClean="0"/>
              <a:t>To have your National or Local Organization’s logo appear automatically on every new slide, follow the instructions below.</a:t>
            </a:r>
          </a:p>
          <a:p>
            <a:pPr marL="228600" indent="-228600" eaLnBrk="1" hangingPunct="1">
              <a:buFontTx/>
              <a:buAutoNum type="arabicPeriod"/>
            </a:pPr>
            <a:r>
              <a:rPr lang="en-US" smtClean="0"/>
              <a:t>Click on View-&gt; Master -&gt; Slide Master</a:t>
            </a:r>
          </a:p>
          <a:p>
            <a:pPr marL="228600" indent="-228600" eaLnBrk="1" hangingPunct="1">
              <a:buFontTx/>
              <a:buAutoNum type="arabicPeriod"/>
            </a:pPr>
            <a:r>
              <a:rPr lang="en-US" smtClean="0"/>
              <a:t>Click on Insert-&gt; Picture-&gt; From file and select the file of your logo. Or copy and paste your logo from another document.</a:t>
            </a:r>
          </a:p>
          <a:p>
            <a:pPr marL="228600" indent="-228600" eaLnBrk="1" hangingPunct="1">
              <a:buFontTx/>
              <a:buAutoNum type="arabicPeriod"/>
            </a:pPr>
            <a:r>
              <a:rPr lang="en-US" smtClean="0"/>
              <a:t>Move your logo into the lower left corner, as indicated by the gray box. If it is necessary to reduce the size of the logo, be sure to maintain the proportions by holding down shift when using the arrow at the corner of the picture to resize. Increasing the size of the logo image may make the image blurry or degraded and is not recommended. </a:t>
            </a:r>
          </a:p>
          <a:p>
            <a:pPr marL="228600" indent="-228600" eaLnBrk="1" hangingPunct="1">
              <a:buFontTx/>
              <a:buAutoNum type="arabicPeriod"/>
            </a:pPr>
            <a:r>
              <a:rPr lang="en-US" smtClean="0"/>
              <a:t>After your logo is in the correct position on the cover slide, select the second Master Slide shown at left.</a:t>
            </a:r>
          </a:p>
          <a:p>
            <a:pPr marL="228600" indent="-228600" eaLnBrk="1" hangingPunct="1">
              <a:buFontTx/>
              <a:buAutoNum type="arabicPeriod"/>
            </a:pPr>
            <a:r>
              <a:rPr lang="en-US" smtClean="0"/>
              <a:t>Click on Insert-&gt; Picture-&gt; From file and select the file of your logo. Or copy and paste your logo from another document or page.</a:t>
            </a:r>
          </a:p>
          <a:p>
            <a:pPr marL="228600" indent="-228600" eaLnBrk="1" hangingPunct="1">
              <a:buFontTx/>
              <a:buAutoNum type="arabicPeriod"/>
            </a:pPr>
            <a:r>
              <a:rPr lang="en-US" smtClean="0"/>
              <a:t> Move your logo into the space indicated by the gray box, keeping in mind the recommendations above. </a:t>
            </a:r>
          </a:p>
          <a:p>
            <a:pPr marL="228600" indent="-228600" eaLnBrk="1" hangingPunct="1">
              <a:buFontTx/>
              <a:buAutoNum type="arabicPeriod"/>
            </a:pPr>
            <a:r>
              <a:rPr lang="en-US" smtClean="0"/>
              <a:t>Click on the button “Close Master View” or click on View-&gt; Normal. </a:t>
            </a:r>
          </a:p>
          <a:p>
            <a:pPr marL="228600" indent="-228600" eaLnBrk="1" hangingPunct="1">
              <a:buFontTx/>
              <a:buAutoNum type="arabicPeriod"/>
            </a:pPr>
            <a:r>
              <a:rPr lang="en-US" smtClean="0"/>
              <a:t>Delete the gray boxes to show your logo.</a:t>
            </a:r>
          </a:p>
          <a:p>
            <a:pPr marL="228600" indent="-228600" eaLnBrk="1" hangingPunct="1">
              <a:buFontTx/>
              <a:buAutoNum type="arabicPeriod"/>
            </a:pPr>
            <a:endParaRPr lang="en-US" smtClean="0"/>
          </a:p>
          <a:p>
            <a:pPr marL="228600" indent="-228600" eaLnBrk="1" hangingPunct="1">
              <a:buFontTx/>
              <a:buAutoNum type="arabicPeriod"/>
            </a:pPr>
            <a:endParaRPr lang="es-ES" smtClean="0"/>
          </a:p>
          <a:p>
            <a:pPr marL="228600" indent="-228600" eaLnBrk="1" hangingPunct="1"/>
            <a:r>
              <a:rPr lang="es-ES" smtClean="0"/>
              <a:t>Para que el logotipo de tu Organización Nacional o Local aparezca automáticamente en todas las diapositivas (“slides”), en la posición donde está el cuadro gris, sigue las instrucciones que aparecen a continuación.</a:t>
            </a:r>
            <a:endParaRPr lang="en-US" smtClean="0"/>
          </a:p>
          <a:p>
            <a:pPr marL="228600" indent="-228600" eaLnBrk="1" hangingPunct="1"/>
            <a:r>
              <a:rPr lang="es-ES" smtClean="0"/>
              <a:t>1. Haz clic en Ver -&gt; Patrón -&gt; Patrón de diapositivas </a:t>
            </a:r>
            <a:endParaRPr lang="en-US" smtClean="0"/>
          </a:p>
          <a:p>
            <a:pPr marL="228600" indent="-228600" eaLnBrk="1" hangingPunct="1"/>
            <a:r>
              <a:rPr lang="es-ES" smtClean="0"/>
              <a:t>2. Haz clic en Insertar-&gt; Imagen -&gt; Desde archivo y selecciona el archivo donde se encuentra tu logotipo. También puedes copiar el logotipo de otro documento y pegarlo (“paste”) en la diapositiva. </a:t>
            </a:r>
            <a:endParaRPr lang="en-US" smtClean="0"/>
          </a:p>
          <a:p>
            <a:pPr marL="228600" indent="-228600" eaLnBrk="1" hangingPunct="1"/>
            <a:r>
              <a:rPr lang="es-ES" smtClean="0"/>
              <a:t>3. Traslada el logotipo hasta la esquina inferior izquierda, donde está el punto rojo. Si necesitas reducir el tamaño del logotipo, asegúrate de conservar las proporciones manteniendo presionada la tecla de mayúsculas (“shift”) mientras utilizas la flecha para agarrar la imagen por una esquina y alterar el tamaño. No es recomendable aumentar el tamaño del logotipo, ya que esto puede causar que la imagen se vea borrosa o pierda calidad.   </a:t>
            </a:r>
            <a:r>
              <a:rPr lang="en-US" smtClean="0"/>
              <a:t> </a:t>
            </a:r>
          </a:p>
          <a:p>
            <a:pPr marL="228600" indent="-228600" eaLnBrk="1" hangingPunct="1"/>
            <a:r>
              <a:rPr lang="es-ES" smtClean="0"/>
              <a:t>4. Una vez que el logotipo se encuentre en la posición correcta en la diapositiva que servirá de portada de la presentación, selecciona la segunda Diapositiva que aparece a la izquierda. </a:t>
            </a:r>
            <a:endParaRPr lang="en-US" smtClean="0"/>
          </a:p>
          <a:p>
            <a:pPr marL="228600" indent="-228600" eaLnBrk="1" hangingPunct="1"/>
            <a:r>
              <a:rPr lang="es-ES" smtClean="0"/>
              <a:t>5. Haz clic en Insertar-&gt; Imagen -&gt; Desde archivo y selecciona el archivo donde se encuentra grabado tu logotipo. También puedes copiar el logotipo de otro documento o página y pegarlo en la diapositiva. </a:t>
            </a:r>
            <a:endParaRPr lang="en-US" smtClean="0"/>
          </a:p>
          <a:p>
            <a:pPr marL="228600" indent="-228600" eaLnBrk="1" hangingPunct="1"/>
            <a:r>
              <a:rPr lang="es-ES" smtClean="0"/>
              <a:t>6. Traslada el logotipo hasta la esquina inferior izquierda, donde está punto rojo, teniendo en cuenta las recomendaciones indicadas anteriormente. </a:t>
            </a:r>
            <a:endParaRPr lang="en-US" smtClean="0"/>
          </a:p>
          <a:p>
            <a:pPr marL="228600" indent="-228600" eaLnBrk="1" hangingPunct="1"/>
            <a:r>
              <a:rPr lang="es-ES" smtClean="0"/>
              <a:t>7. Haz clic en el botón “Cerrar Vista Patrón” o haz clic en Ver -&gt; Normal. </a:t>
            </a:r>
            <a:endParaRPr lang="en-US" smtClean="0"/>
          </a:p>
          <a:p>
            <a:pPr marL="228600" indent="-228600" eaLnBrk="1" hangingPunct="1"/>
            <a:r>
              <a:rPr lang="es-ES" smtClean="0"/>
              <a:t>8. Borra los cuadros grises para que se pueda ver tu logotipo. </a:t>
            </a:r>
            <a:endParaRPr lang="en-US" smtClean="0"/>
          </a:p>
          <a:p>
            <a:pPr marL="228600" indent="-228600" eaLnBrk="1" hangingPunct="1"/>
            <a:endParaRPr lang="fr-FR" smtClean="0"/>
          </a:p>
          <a:p>
            <a:pPr marL="228600" indent="-228600" eaLnBrk="1" hangingPunct="1"/>
            <a:endParaRPr lang="fr-FR" smtClean="0"/>
          </a:p>
          <a:p>
            <a:pPr marL="228600" indent="-228600" eaLnBrk="1" hangingPunct="1"/>
            <a:r>
              <a:rPr lang="fr-FR" smtClean="0"/>
              <a:t>Pour que le logo de ton Organisation nationale ou locale apparaisse automatiquement sur chaque nouveau transparent, veuille suivre les instructions ci-jointes.</a:t>
            </a:r>
          </a:p>
          <a:p>
            <a:pPr marL="228600" indent="-228600" eaLnBrk="1" hangingPunct="1"/>
            <a:r>
              <a:rPr lang="fr-FR" smtClean="0"/>
              <a:t>1. Clique sur View-&gt; Master -&gt; Slide Master</a:t>
            </a:r>
          </a:p>
          <a:p>
            <a:pPr marL="228600" indent="-228600" eaLnBrk="1" hangingPunct="1"/>
            <a:r>
              <a:rPr lang="fr-FR" smtClean="0"/>
              <a:t>2. Clique sur  Insert-&gt; Picture-&gt; (insérer image) dans fichier et sélectionne le fichier de ton logo. Tu peux aussi copier et coller ton logo d’un autre document.</a:t>
            </a:r>
          </a:p>
          <a:p>
            <a:pPr marL="228600" indent="-228600" eaLnBrk="1" hangingPunct="1"/>
            <a:r>
              <a:rPr lang="fr-FR" smtClean="0"/>
              <a:t>3. Déplace ton logo pour le placer en bas à gauche, comme l’indique la case grise. Il se peut que tu aies à diminuer la taille du logo. Dans ce cas veille à garder les proportions en appuyant sur la touche shift lorsque tu utilises la flèche sur le côté de l’image dont tu souhaites changer la dimension. Si tu augmentes la talle du logo, il se peut que l’image soit déformée ou pas très nette et donc il n’est pas recommandé de le faire. </a:t>
            </a:r>
          </a:p>
          <a:p>
            <a:pPr marL="228600" indent="-228600" eaLnBrk="1" hangingPunct="1"/>
            <a:r>
              <a:rPr lang="fr-FR" smtClean="0"/>
              <a:t>4. Une fois que ton logo se trouve à l’endroit voulu sur le transparent de garde, sélectionne le deuxième Master transparent qui apparait à gauche.</a:t>
            </a:r>
          </a:p>
          <a:p>
            <a:pPr marL="228600" indent="-228600" eaLnBrk="1" hangingPunct="1"/>
            <a:r>
              <a:rPr lang="fr-FR" smtClean="0"/>
              <a:t>5. Clique sur Insert-&gt; Picture-&gt; dans fichier et sélectionne le fichier de ton logo. Tu peux aussi copier et coller ton logo d’un autre document ou page.</a:t>
            </a:r>
          </a:p>
          <a:p>
            <a:pPr marL="228600" indent="-228600" eaLnBrk="1" hangingPunct="1"/>
            <a:r>
              <a:rPr lang="fr-FR" smtClean="0"/>
              <a:t>6. Déplace ton logo dans l’espace indiqué par la case grise, en tenant compte des recommandations précédentes. </a:t>
            </a:r>
          </a:p>
          <a:p>
            <a:pPr marL="228600" indent="-228600" eaLnBrk="1" hangingPunct="1"/>
            <a:r>
              <a:rPr lang="fr-FR" smtClean="0"/>
              <a:t>7. Clique sur la touche “Close (fermer) Master View” ou clique sur View-&gt; Normal. </a:t>
            </a:r>
          </a:p>
          <a:p>
            <a:pPr marL="228600" indent="-228600" eaLnBrk="1" hangingPunct="1"/>
            <a:r>
              <a:rPr lang="fr-FR" smtClean="0"/>
              <a:t>8. Supprime les cases grises pour que ton logo soit bien visible.</a:t>
            </a:r>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vert="horz"/>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244735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8887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036883253"/>
      </p:ext>
    </p:extLst>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177369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161967759"/>
      </p:ext>
    </p:extLst>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818111586"/>
      </p:ext>
    </p:extLst>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75188792"/>
      </p:ext>
    </p:extLst>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815848539"/>
      </p:ext>
    </p:extLst>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p>
            <a:r>
              <a:rPr lang="en-US" smtClean="0"/>
              <a:t>Click to edit Master title style</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176821050"/>
      </p:ext>
    </p:extLst>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12844366"/>
      </p:ext>
    </p:extLst>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416712713"/>
      </p:ext>
    </p:extLst>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vert="horz"/>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21295975"/>
      </p:ext>
    </p:extLst>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393878606"/>
      </p:ext>
    </p:extLst>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5791200" cy="11430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728628814"/>
      </p:ext>
    </p:extLst>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184429121"/>
      </p:ext>
    </p:extLst>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vert="horz"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74272290"/>
      </p:ext>
    </p:extLst>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409200876"/>
      </p:ext>
    </p:extLst>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2117517125"/>
      </p:ext>
    </p:extLst>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p>
            <a:r>
              <a:rPr lang="en-US" smtClean="0"/>
              <a:t>Click to edit Master title style</a:t>
            </a:r>
            <a:endParaRPr lang="en-US"/>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375758519"/>
      </p:ext>
    </p:extLst>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3906719264"/>
      </p:ext>
    </p:extLst>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vert="horz"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87914209"/>
      </p:ext>
    </p:extLst>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vert="horz"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183387958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5" Type="http://schemas.microsoft.com/office/2007/relationships/hdphoto" Target="../media/hdphoto2.wdp"/><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3" Type="http://schemas.openxmlformats.org/officeDocument/2006/relationships/image" Target="../media/image3.png"/><Relationship Id="rId14" Type="http://schemas.openxmlformats.org/officeDocument/2006/relationships/image" Target="../media/image4.png"/><Relationship Id="rId15" Type="http://schemas.microsoft.com/office/2007/relationships/hdphoto" Target="../media/hdphoto1.wdp"/><Relationship Id="rId16" Type="http://schemas.openxmlformats.org/officeDocument/2006/relationships/image" Target="../media/image5.png"/><Relationship Id="rId17" Type="http://schemas.openxmlformats.org/officeDocument/2006/relationships/image" Target="../media/image2.png"/><Relationship Id="rId18" Type="http://schemas.microsoft.com/office/2007/relationships/hdphoto" Target="../media/hdphoto2.wdp"/><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Pr>
        <a:solidFill>
          <a:schemeClr val="bg1"/>
        </a:solidFill>
        <a:effectLst/>
      </p:bgPr>
    </p:bg>
    <p:spTree>
      <p:nvGrpSpPr>
        <p:cNvPr id="1" name=""/>
        <p:cNvGrpSpPr/>
        <p:nvPr/>
      </p:nvGrpSpPr>
      <p:grpSpPr>
        <a:xfrm>
          <a:off x="0" y="0"/>
          <a:ext cx="0" cy="0"/>
          <a:chOff x="0" y="0"/>
          <a:chExt cx="0" cy="0"/>
        </a:xfrm>
      </p:grpSpPr>
      <p:pic>
        <p:nvPicPr>
          <p:cNvPr id="1026" name="Picture 16"/>
          <p:cNvPicPr>
            <a:picLocks noChangeAspect="1" noChangeArrowheads="1"/>
          </p:cNvPicPr>
          <p:nvPr userDrawn="1"/>
        </p:nvPicPr>
        <p:blipFill>
          <a:blip r:embed="rId1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1588" y="1588"/>
            <a:ext cx="9142412" cy="685641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Lst>
        </p:spPr>
      </p:pic>
      <p:pic>
        <p:nvPicPr>
          <p:cNvPr id="4" name="Picture 2"/>
          <p:cNvPicPr>
            <a:picLocks noChangeAspect="1" noChangeArrowheads="1"/>
          </p:cNvPicPr>
          <p:nvPr userDrawn="1"/>
        </p:nvPicPr>
        <p:blipFill>
          <a:blip r:embed="rId14">
            <a:extLst>
              <a:ext uri="{BEBA8EAE-BF5A-486C-A8C5-ECC9F3942E4B}">
                <a14:imgProp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14:imgLayer r:embed="rId15">
                    <a14:imgEffect>
                      <a14:backgroundRemoval t="0" b="100000" l="0" r="100000">
                        <a14:foregroundMark x1="30518" y1="38041" x2="33740" y2="38041"/>
                        <a14:foregroundMark x1="33887" y1="38418" x2="33887" y2="38418"/>
                        <a14:foregroundMark x1="42871" y1="38418" x2="48779" y2="38418"/>
                        <a14:foregroundMark x1="55371" y1="37382" x2="55029" y2="52731"/>
                        <a14:foregroundMark x1="62500" y1="31544" x2="62988" y2="53013"/>
                        <a14:foregroundMark x1="71094" y1="39642" x2="70752" y2="52731"/>
                        <a14:foregroundMark x1="76025" y1="41996" x2="79932" y2="51789"/>
                        <a14:foregroundMark x1="91553" y1="42279" x2="91260" y2="56968"/>
                        <a14:foregroundMark x1="69238" y1="8098" x2="69092" y2="13936"/>
                        <a14:foregroundMark x1="73291" y1="8663" x2="73291" y2="13936"/>
                        <a14:foregroundMark x1="73291" y1="13936" x2="74854" y2="18456"/>
                        <a14:foregroundMark x1="74854" y1="18456" x2="74854" y2="18456"/>
                        <a14:foregroundMark x1="84326" y1="8663" x2="84131" y2="15254"/>
                        <a14:foregroundMark x1="84131" y1="15254" x2="84131" y2="15254"/>
                        <a14:foregroundMark x1="88867" y1="9040" x2="88867" y2="9040"/>
                        <a14:foregroundMark x1="91406" y1="9040" x2="94287" y2="9322"/>
                        <a14:foregroundMark x1="94287" y1="9322" x2="94287" y2="9322"/>
                        <a14:foregroundMark x1="26953" y1="22034" x2="26953" y2="22034"/>
                        <a14:foregroundMark x1="26807" y1="25989" x2="26807" y2="28625"/>
                        <a14:foregroundMark x1="32031" y1="28908" x2="33594" y2="27966"/>
                        <a14:foregroundMark x1="36621" y1="25989" x2="36768" y2="29944"/>
                        <a14:foregroundMark x1="46436" y1="24388" x2="46924" y2="24388"/>
                        <a14:foregroundMark x1="49951" y1="26271" x2="49121" y2="28249"/>
                        <a14:foregroundMark x1="54395" y1="26271" x2="54395" y2="28908"/>
                        <a14:foregroundMark x1="70605" y1="27307" x2="70605" y2="30226"/>
                        <a14:foregroundMark x1="73291" y1="25989" x2="73486" y2="29567"/>
                        <a14:foregroundMark x1="75830" y1="27589" x2="75830" y2="30226"/>
                        <a14:foregroundMark x1="76025" y1="25989" x2="76025" y2="25989"/>
                        <a14:foregroundMark x1="77051" y1="25895" x2="77051" y2="28154"/>
                        <a14:foregroundMark x1="78223" y1="26177" x2="78223" y2="26177"/>
                        <a14:foregroundMark x1="78320" y1="27684" x2="78223" y2="28814"/>
                        <a14:foregroundMark x1="78564" y1="28908" x2="78662" y2="30226"/>
                        <a14:foregroundMark x1="78662" y1="30226" x2="78662" y2="30226"/>
                        <a14:foregroundMark x1="79492" y1="27684" x2="79541" y2="31073"/>
                        <a14:foregroundMark x1="82080" y1="28437" x2="82227" y2="31168"/>
                        <a14:foregroundMark x1="84717" y1="26177" x2="84717" y2="26177"/>
                        <a14:foregroundMark x1="84619" y1="28154" x2="84619" y2="29567"/>
                        <a14:foregroundMark x1="85986" y1="27684" x2="85986" y2="29567"/>
                        <a14:foregroundMark x1="88477" y1="28437" x2="88477" y2="29379"/>
                        <a14:foregroundMark x1="90723" y1="28437" x2="91406" y2="28908"/>
                        <a14:foregroundMark x1="22412" y1="63465" x2="17920" y2="68456"/>
                        <a14:foregroundMark x1="16992" y1="73635" x2="7764" y2="88512"/>
                        <a14:foregroundMark x1="7764" y1="88512" x2="7764" y2="88512"/>
                        <a14:foregroundMark x1="29688" y1="70245" x2="27100" y2="82392"/>
                        <a14:foregroundMark x1="27100" y1="82298" x2="27100" y2="82298"/>
                        <a14:foregroundMark x1="40234" y1="67137" x2="40234" y2="67137"/>
                        <a14:foregroundMark x1="40479" y1="67137" x2="40479" y2="67137"/>
                        <a14:foregroundMark x1="52832" y1="73446" x2="56836" y2="73446"/>
                        <a14:foregroundMark x1="64404" y1="73446" x2="64502" y2="83239"/>
                        <a14:foregroundMark x1="75537" y1="77684" x2="75146" y2="82486"/>
                        <a14:foregroundMark x1="86963" y1="76177" x2="86572" y2="82486"/>
                        <a14:foregroundMark x1="80713" y1="27778" x2="80957" y2="28249"/>
                        <a14:foregroundMark x1="90869" y1="30697" x2="91406" y2="30697"/>
                        <a14:backgroundMark x1="33496" y1="30697" x2="33008" y2="30697"/>
                        <a14:backgroundMark x1="33008" y1="30697" x2="33008" y2="30697"/>
                        <a14:backgroundMark x1="51660" y1="27119" x2="51270" y2="29379"/>
                        <a14:backgroundMark x1="51270" y1="29379" x2="51270" y2="29379"/>
                        <a14:backgroundMark x1="71289" y1="27119" x2="71289" y2="27119"/>
                        <a14:backgroundMark x1="80469" y1="29379" x2="80371" y2="29944"/>
                        <a14:backgroundMark x1="83105" y1="29379" x2="82715" y2="29190"/>
                      </a14:backgroundRemoval>
                    </a14:imgEffect>
                  </a14:imgLayer>
                </a14:imgProps>
              </a:ex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7176868" y="62131"/>
            <a:ext cx="1828800" cy="948333"/>
          </a:xfrm>
          <a:prstGeom prst="rect">
            <a:avLst/>
          </a:prstGeom>
          <a:noFill/>
          <a:ln>
            <a:noFill/>
          </a:ln>
          <a:effectLst>
            <a:glow rad="63500">
              <a:schemeClr val="bg1">
                <a:alpha val="40000"/>
              </a:schemeClr>
            </a:glow>
            <a:outerShdw dist="25400" dir="2700000" algn="ctr" rotWithShape="0">
              <a:schemeClr val="bg1"/>
            </a:outerShdw>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chemeClr val="accent1"/>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chemeClr val="tx1"/>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iming>
    <p:tnLst>
      <p:par>
        <p:cTn id="1" dur="indefinite" restart="never" nodeType="tmRoot"/>
      </p:par>
    </p:tnLst>
  </p:timing>
  <p:txStyles>
    <p:titleStyle>
      <a:lvl1pPr algn="ctr" rtl="0" eaLnBrk="0" fontAlgn="base" hangingPunct="0">
        <a:spcBef>
          <a:spcPct val="0"/>
        </a:spcBef>
        <a:spcAft>
          <a:spcPct val="0"/>
        </a:spcAft>
        <a:defRPr sz="4400">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ea typeface="ＭＳ Ｐゴシック" charset="-128"/>
        </a:defRPr>
      </a:lvl6pPr>
      <a:lvl7pPr marL="2971800" indent="-228600" algn="l" rtl="0" fontAlgn="base">
        <a:spcBef>
          <a:spcPct val="20000"/>
        </a:spcBef>
        <a:spcAft>
          <a:spcPct val="0"/>
        </a:spcAft>
        <a:buChar char="»"/>
        <a:defRPr sz="2000">
          <a:solidFill>
            <a:schemeClr val="tx1"/>
          </a:solidFill>
          <a:latin typeface="+mn-lt"/>
          <a:ea typeface="ＭＳ Ｐゴシック" charset="-128"/>
        </a:defRPr>
      </a:lvl7pPr>
      <a:lvl8pPr marL="3429000" indent="-228600" algn="l" rtl="0" fontAlgn="base">
        <a:spcBef>
          <a:spcPct val="20000"/>
        </a:spcBef>
        <a:spcAft>
          <a:spcPct val="0"/>
        </a:spcAft>
        <a:buChar char="»"/>
        <a:defRPr sz="2000">
          <a:solidFill>
            <a:schemeClr val="tx1"/>
          </a:solidFill>
          <a:latin typeface="+mn-lt"/>
          <a:ea typeface="ＭＳ Ｐゴシック" charset="-128"/>
        </a:defRPr>
      </a:lvl8pPr>
      <a:lvl9pPr marL="3886200" indent="-228600" algn="l" rtl="0" fontAlgn="base">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p:bg>
      <p:bgPr>
        <a:solidFill>
          <a:schemeClr val="bg1"/>
        </a:solidFill>
        <a:effectLst/>
      </p:bgPr>
    </p:bg>
    <p:spTree>
      <p:nvGrpSpPr>
        <p:cNvPr id="1" name=""/>
        <p:cNvGrpSpPr/>
        <p:nvPr/>
      </p:nvGrpSpPr>
      <p:grpSpPr>
        <a:xfrm>
          <a:off x="0" y="0"/>
          <a:ext cx="0" cy="0"/>
          <a:chOff x="0" y="0"/>
          <a:chExt cx="0" cy="0"/>
        </a:xfrm>
      </p:grpSpPr>
      <p:pic>
        <p:nvPicPr>
          <p:cNvPr id="2050" name="Picture 9"/>
          <p:cNvPicPr>
            <a:picLocks noChangeAspect="1" noChangeArrowheads="1"/>
          </p:cNvPicPr>
          <p:nvPr userDrawn="1"/>
        </p:nvPicPr>
        <p:blipFill>
          <a:blip r:embed="rId13">
            <a:extLs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1588" y="1588"/>
            <a:ext cx="9142412" cy="6856412"/>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Lst>
        </p:spPr>
      </p:pic>
      <p:sp>
        <p:nvSpPr>
          <p:cNvPr id="2052"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108" name="Text Box 12"/>
          <p:cNvSpPr txBox="1">
            <a:spLocks noChangeArrowheads="1"/>
          </p:cNvSpPr>
          <p:nvPr userDrawn="1"/>
        </p:nvSpPr>
        <p:spPr bwMode="auto">
          <a:xfrm>
            <a:off x="6019800" y="6248400"/>
            <a:ext cx="1905000" cy="457200"/>
          </a:xfrm>
          <a:prstGeom prst="rect">
            <a:avLst/>
          </a:prstGeom>
          <a:noFill/>
          <a:ln w="57150" cmpd="thinThick">
            <a:noFill/>
            <a:miter lim="800000"/>
            <a:headEnd/>
            <a:tailEnd/>
          </a:ln>
          <a:effectLst/>
        </p:spPr>
        <p:txBody>
          <a:bodyPr lIns="360000">
            <a:spAutoFit/>
          </a:bodyPr>
          <a:lstStyle/>
          <a:p>
            <a:pPr algn="ctr">
              <a:spcBef>
                <a:spcPct val="50000"/>
              </a:spcBef>
              <a:defRPr/>
            </a:pPr>
            <a:r>
              <a:rPr lang="en-US" sz="2400">
                <a:solidFill>
                  <a:schemeClr val="bg1"/>
                </a:solidFill>
              </a:rPr>
              <a:t>www.jci.cc</a:t>
            </a:r>
          </a:p>
        </p:txBody>
      </p:sp>
      <p:pic>
        <p:nvPicPr>
          <p:cNvPr id="8" name="Picture 2"/>
          <p:cNvPicPr>
            <a:picLocks noChangeAspect="1" noChangeArrowheads="1"/>
          </p:cNvPicPr>
          <p:nvPr userDrawn="1"/>
        </p:nvPicPr>
        <p:blipFill>
          <a:blip r:embed="rId14">
            <a:extLst>
              <a:ext uri="{BEBA8EAE-BF5A-486C-A8C5-ECC9F3942E4B}">
                <a14:imgProp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14:imgLayer r:embed="rId15">
                    <a14:imgEffect>
                      <a14:backgroundRemoval t="1549" b="98009" l="1349" r="98844">
                        <a14:foregroundMark x1="65029" y1="48451" x2="65029" y2="51327"/>
                        <a14:foregroundMark x1="69075" y1="19469" x2="69075" y2="25664"/>
                        <a14:foregroundMark x1="72062" y1="23451" x2="72254" y2="31195"/>
                        <a14:foregroundMark x1="73314" y1="34513" x2="76204" y2="30310"/>
                        <a14:foregroundMark x1="81503" y1="20133" x2="81310" y2="30088"/>
                        <a14:foregroundMark x1="81310" y1="30088" x2="81310" y2="30088"/>
                        <a14:foregroundMark x1="85356" y1="19690" x2="85742" y2="25664"/>
                        <a14:foregroundMark x1="87572" y1="21903" x2="89788" y2="20133"/>
                        <a14:foregroundMark x1="92197" y1="35841" x2="92197" y2="35841"/>
                        <a14:foregroundMark x1="89017" y1="31195" x2="87572" y2="28540"/>
                        <a14:foregroundMark x1="41908" y1="16814" x2="41908" y2="19690"/>
                        <a14:foregroundMark x1="38921" y1="18363" x2="38921" y2="20796"/>
                      </a14:backgroundRemoval>
                    </a14:imgEffect>
                  </a14:imgLayer>
                </a14:imgProps>
              </a:ex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7924800" y="6178442"/>
            <a:ext cx="1205132" cy="589290"/>
          </a:xfrm>
          <a:prstGeom prst="rect">
            <a:avLst/>
          </a:prstGeom>
          <a:noFill/>
          <a:ln>
            <a:noFill/>
          </a:ln>
          <a:effectLst>
            <a:outerShdw dist="25400" dir="2700000" algn="ctr" rotWithShape="0">
              <a:schemeClr val="bg1"/>
            </a:outerShdw>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chemeClr val="accent1"/>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chemeClr val="tx1"/>
                </a:solidFill>
                <a:miter lim="800000"/>
                <a:headEnd/>
                <a:tailEnd/>
              </a14:hiddenLine>
            </a:ext>
          </a:extLst>
        </p:spPr>
      </p:pic>
      <p:sp>
        <p:nvSpPr>
          <p:cNvPr id="12" name="Text Box 19"/>
          <p:cNvSpPr txBox="1">
            <a:spLocks noChangeArrowheads="1"/>
          </p:cNvSpPr>
          <p:nvPr userDrawn="1"/>
        </p:nvSpPr>
        <p:spPr bwMode="auto">
          <a:xfrm>
            <a:off x="12700" y="6114254"/>
            <a:ext cx="6007100" cy="553998"/>
          </a:xfrm>
          <a:prstGeom prst="rect">
            <a:avLst/>
          </a:prstGeom>
          <a:noFill/>
          <a:ln w="9525">
            <a:noFill/>
            <a:miter lim="800000"/>
            <a:headEnd/>
            <a:tailEnd/>
          </a:ln>
          <a:effectLst/>
        </p:spPr>
        <p:txBody>
          <a:bodyPr wrap="square">
            <a:spAutoFit/>
          </a:bodyPr>
          <a:lstStyle/>
          <a:p>
            <a:pPr>
              <a:spcBef>
                <a:spcPts val="0"/>
              </a:spcBef>
              <a:defRPr/>
            </a:pPr>
            <a:r>
              <a:rPr lang="en-US" sz="1500" b="1" dirty="0" smtClean="0">
                <a:solidFill>
                  <a:srgbClr val="002060"/>
                </a:solidFill>
              </a:rPr>
              <a:t>[Name of Trainer/Speaker/Presenter]</a:t>
            </a:r>
          </a:p>
          <a:p>
            <a:pPr>
              <a:spcBef>
                <a:spcPts val="0"/>
              </a:spcBef>
              <a:defRPr/>
            </a:pPr>
            <a:r>
              <a:rPr lang="en-US" sz="1500" b="1" dirty="0" smtClean="0">
                <a:solidFill>
                  <a:srgbClr val="002060"/>
                </a:solidFill>
              </a:rPr>
              <a:t>[Position-</a:t>
            </a:r>
            <a:r>
              <a:rPr lang="en-US" sz="1500" b="1" baseline="0" dirty="0" smtClean="0">
                <a:solidFill>
                  <a:srgbClr val="002060"/>
                </a:solidFill>
              </a:rPr>
              <a:t> Local Organization]</a:t>
            </a:r>
            <a:endParaRPr lang="en-US" sz="1500" b="1" dirty="0">
              <a:solidFill>
                <a:srgbClr val="002060"/>
              </a:solidFill>
            </a:endParaRPr>
          </a:p>
        </p:txBody>
      </p:sp>
      <p:pic>
        <p:nvPicPr>
          <p:cNvPr id="11" name="Picture 10"/>
          <p:cNvPicPr>
            <a:picLocks noChangeAspect="1"/>
          </p:cNvPicPr>
          <p:nvPr/>
        </p:nvPicPr>
        <p:blipFill>
          <a:blip r:embed="rId16">
            <a:alphaModFix amt="52000"/>
          </a:blip>
          <a:stretch>
            <a:fillRect/>
          </a:stretch>
        </p:blipFill>
        <p:spPr>
          <a:xfrm>
            <a:off x="0" y="914401"/>
            <a:ext cx="9144000" cy="5257800"/>
          </a:xfrm>
          <a:prstGeom prst="rect">
            <a:avLst/>
          </a:prstGeom>
        </p:spPr>
      </p:pic>
      <p:sp>
        <p:nvSpPr>
          <p:cNvPr id="13" name="Round Single Corner Rectangle 12"/>
          <p:cNvSpPr/>
          <p:nvPr userDrawn="1"/>
        </p:nvSpPr>
        <p:spPr>
          <a:xfrm>
            <a:off x="-14068" y="304800"/>
            <a:ext cx="6096000" cy="914400"/>
          </a:xfrm>
          <a:prstGeom prst="round1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2"/>
          <p:cNvSpPr>
            <a:spLocks noGrp="1" noChangeArrowheads="1"/>
          </p:cNvSpPr>
          <p:nvPr>
            <p:ph type="title"/>
          </p:nvPr>
        </p:nvSpPr>
        <p:spPr bwMode="auto">
          <a:xfrm>
            <a:off x="0" y="274638"/>
            <a:ext cx="5791200" cy="1143000"/>
          </a:xfrm>
          <a:prstGeom prst="rect">
            <a:avLst/>
          </a:prstGeom>
          <a:noFill/>
          <a:ln>
            <a:noFill/>
          </a:ln>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dirty="0" smtClean="0"/>
              <a:t>Click to edit Master title style</a:t>
            </a:r>
          </a:p>
        </p:txBody>
      </p:sp>
      <p:pic>
        <p:nvPicPr>
          <p:cNvPr id="15" name="Picture 2"/>
          <p:cNvPicPr>
            <a:picLocks noChangeAspect="1" noChangeArrowheads="1"/>
          </p:cNvPicPr>
          <p:nvPr userDrawn="1"/>
        </p:nvPicPr>
        <p:blipFill>
          <a:blip r:embed="rId17">
            <a:extLst>
              <a:ext uri="{BEBA8EAE-BF5A-486C-A8C5-ECC9F3942E4B}">
                <a14:imgProps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14:imgLayer r:embed="rId18">
                    <a14:imgEffect>
                      <a14:backgroundRemoval t="0" b="100000" l="0" r="100000">
                        <a14:foregroundMark x1="30518" y1="38041" x2="33740" y2="38041"/>
                        <a14:foregroundMark x1="33887" y1="38418" x2="33887" y2="38418"/>
                        <a14:foregroundMark x1="42871" y1="38418" x2="48779" y2="38418"/>
                        <a14:foregroundMark x1="55371" y1="37382" x2="55029" y2="52731"/>
                        <a14:foregroundMark x1="62500" y1="31544" x2="62988" y2="53013"/>
                        <a14:foregroundMark x1="71094" y1="39642" x2="70752" y2="52731"/>
                        <a14:foregroundMark x1="76025" y1="41996" x2="79932" y2="51789"/>
                        <a14:foregroundMark x1="91553" y1="42279" x2="91260" y2="56968"/>
                        <a14:foregroundMark x1="69238" y1="8098" x2="69092" y2="13936"/>
                        <a14:foregroundMark x1="73291" y1="8663" x2="73291" y2="13936"/>
                        <a14:foregroundMark x1="73291" y1="13936" x2="74854" y2="18456"/>
                        <a14:foregroundMark x1="74854" y1="18456" x2="74854" y2="18456"/>
                        <a14:foregroundMark x1="84326" y1="8663" x2="84131" y2="15254"/>
                        <a14:foregroundMark x1="84131" y1="15254" x2="84131" y2="15254"/>
                        <a14:foregroundMark x1="88867" y1="9040" x2="88867" y2="9040"/>
                        <a14:foregroundMark x1="91406" y1="9040" x2="94287" y2="9322"/>
                        <a14:foregroundMark x1="94287" y1="9322" x2="94287" y2="9322"/>
                        <a14:foregroundMark x1="26953" y1="22034" x2="26953" y2="22034"/>
                        <a14:foregroundMark x1="26807" y1="25989" x2="26807" y2="28625"/>
                        <a14:foregroundMark x1="32031" y1="28908" x2="33594" y2="27966"/>
                        <a14:foregroundMark x1="36621" y1="25989" x2="36768" y2="29944"/>
                        <a14:foregroundMark x1="46436" y1="24388" x2="46924" y2="24388"/>
                        <a14:foregroundMark x1="49951" y1="26271" x2="49121" y2="28249"/>
                        <a14:foregroundMark x1="54395" y1="26271" x2="54395" y2="28908"/>
                        <a14:foregroundMark x1="70605" y1="27307" x2="70605" y2="30226"/>
                        <a14:foregroundMark x1="73291" y1="25989" x2="73486" y2="29567"/>
                        <a14:foregroundMark x1="75830" y1="27589" x2="75830" y2="30226"/>
                        <a14:foregroundMark x1="76025" y1="25989" x2="76025" y2="25989"/>
                        <a14:foregroundMark x1="77051" y1="25895" x2="77051" y2="28154"/>
                        <a14:foregroundMark x1="78223" y1="26177" x2="78223" y2="26177"/>
                        <a14:foregroundMark x1="78320" y1="27684" x2="78223" y2="28814"/>
                        <a14:foregroundMark x1="78564" y1="28908" x2="78662" y2="30226"/>
                        <a14:foregroundMark x1="78662" y1="30226" x2="78662" y2="30226"/>
                        <a14:foregroundMark x1="79492" y1="27684" x2="79541" y2="31073"/>
                        <a14:foregroundMark x1="82080" y1="28437" x2="82227" y2="31168"/>
                        <a14:foregroundMark x1="84717" y1="26177" x2="84717" y2="26177"/>
                        <a14:foregroundMark x1="84619" y1="28154" x2="84619" y2="29567"/>
                        <a14:foregroundMark x1="85986" y1="27684" x2="85986" y2="29567"/>
                        <a14:foregroundMark x1="88477" y1="28437" x2="88477" y2="29379"/>
                        <a14:foregroundMark x1="90723" y1="28437" x2="91406" y2="28908"/>
                        <a14:foregroundMark x1="22412" y1="63465" x2="17920" y2="68456"/>
                        <a14:foregroundMark x1="16992" y1="73635" x2="7764" y2="88512"/>
                        <a14:foregroundMark x1="7764" y1="88512" x2="7764" y2="88512"/>
                        <a14:foregroundMark x1="29688" y1="70245" x2="27100" y2="82392"/>
                        <a14:foregroundMark x1="27100" y1="82298" x2="27100" y2="82298"/>
                        <a14:foregroundMark x1="40234" y1="67137" x2="40234" y2="67137"/>
                        <a14:foregroundMark x1="40479" y1="67137" x2="40479" y2="67137"/>
                        <a14:foregroundMark x1="52832" y1="73446" x2="56836" y2="73446"/>
                        <a14:foregroundMark x1="64404" y1="73446" x2="64502" y2="83239"/>
                        <a14:foregroundMark x1="75537" y1="77684" x2="75146" y2="82486"/>
                        <a14:foregroundMark x1="86963" y1="76177" x2="86572" y2="82486"/>
                        <a14:foregroundMark x1="80713" y1="27778" x2="80957" y2="28249"/>
                        <a14:foregroundMark x1="90869" y1="30697" x2="91406" y2="30697"/>
                        <a14:backgroundMark x1="33496" y1="30697" x2="33008" y2="30697"/>
                        <a14:backgroundMark x1="33008" y1="30697" x2="33008" y2="30697"/>
                        <a14:backgroundMark x1="51660" y1="27119" x2="51270" y2="29379"/>
                        <a14:backgroundMark x1="51270" y1="29379" x2="51270" y2="29379"/>
                        <a14:backgroundMark x1="71289" y1="27119" x2="71289" y2="27119"/>
                        <a14:backgroundMark x1="80469" y1="29379" x2="80371" y2="29944"/>
                        <a14:backgroundMark x1="83105" y1="29379" x2="82715" y2="29190"/>
                      </a14:backgroundRemoval>
                    </a14:imgEffect>
                  </a14:imgLayer>
                </a14:imgProps>
              </a:ext>
              <a:ext uri="{28A0092B-C50C-407E-A947-70E740481C1C}">
                <a14:useLocalDpi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val="0"/>
              </a:ext>
            </a:extLst>
          </a:blip>
          <a:srcRect/>
          <a:stretch>
            <a:fillRect/>
          </a:stretch>
        </p:blipFill>
        <p:spPr bwMode="auto">
          <a:xfrm>
            <a:off x="6262391" y="228600"/>
            <a:ext cx="2655201" cy="1376867"/>
          </a:xfrm>
          <a:prstGeom prst="rect">
            <a:avLst/>
          </a:prstGeom>
          <a:noFill/>
          <a:ln>
            <a:noFill/>
          </a:ln>
          <a:effectLst>
            <a:outerShdw dist="38100" dir="2700000" algn="ctr" rotWithShape="0">
              <a:schemeClr val="bg1">
                <a:lumMod val="85000"/>
              </a:schemeClr>
            </a:outerShdw>
          </a:effectLst>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chemeClr val="accent1"/>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chemeClr val="tx1"/>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txStyles>
    <p:titleStyle>
      <a:lvl1pPr algn="ctr" rtl="0" eaLnBrk="0" fontAlgn="base" hangingPunct="0">
        <a:spcBef>
          <a:spcPct val="0"/>
        </a:spcBef>
        <a:spcAft>
          <a:spcPct val="0"/>
        </a:spcAft>
        <a:defRPr sz="3000" b="1">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2pPr>
      <a:lvl3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3pPr>
      <a:lvl4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4pPr>
      <a:lvl5pPr algn="ctr" rtl="0" eaLnBrk="0" fontAlgn="base" hangingPunct="0">
        <a:spcBef>
          <a:spcPct val="0"/>
        </a:spcBef>
        <a:spcAft>
          <a:spcPct val="0"/>
        </a:spcAft>
        <a:defRPr sz="4000" b="1">
          <a:solidFill>
            <a:schemeClr val="tx2"/>
          </a:solidFill>
          <a:latin typeface="Arial" charset="0"/>
          <a:ea typeface="ＭＳ Ｐゴシック" charset="-128"/>
          <a:cs typeface="ＭＳ Ｐゴシック" charset="-128"/>
        </a:defRPr>
      </a:lvl5pPr>
      <a:lvl6pPr marL="457200" algn="ctr" rtl="0" fontAlgn="base">
        <a:spcBef>
          <a:spcPct val="0"/>
        </a:spcBef>
        <a:spcAft>
          <a:spcPct val="0"/>
        </a:spcAft>
        <a:defRPr sz="4000" b="1">
          <a:solidFill>
            <a:schemeClr val="tx2"/>
          </a:solidFill>
          <a:latin typeface="Arial" charset="0"/>
        </a:defRPr>
      </a:lvl6pPr>
      <a:lvl7pPr marL="914400" algn="ctr" rtl="0" fontAlgn="base">
        <a:spcBef>
          <a:spcPct val="0"/>
        </a:spcBef>
        <a:spcAft>
          <a:spcPct val="0"/>
        </a:spcAft>
        <a:defRPr sz="4000" b="1">
          <a:solidFill>
            <a:schemeClr val="tx2"/>
          </a:solidFill>
          <a:latin typeface="Arial" charset="0"/>
        </a:defRPr>
      </a:lvl7pPr>
      <a:lvl8pPr marL="1371600" algn="ctr" rtl="0" fontAlgn="base">
        <a:spcBef>
          <a:spcPct val="0"/>
        </a:spcBef>
        <a:spcAft>
          <a:spcPct val="0"/>
        </a:spcAft>
        <a:defRPr sz="4000" b="1">
          <a:solidFill>
            <a:schemeClr val="tx2"/>
          </a:solidFill>
          <a:latin typeface="Arial" charset="0"/>
        </a:defRPr>
      </a:lvl8pPr>
      <a:lvl9pPr marL="1828800" algn="ctr" rtl="0" fontAlgn="base">
        <a:spcBef>
          <a:spcPct val="0"/>
        </a:spcBef>
        <a:spcAft>
          <a:spcPct val="0"/>
        </a:spcAft>
        <a:defRPr sz="4000" b="1">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ea typeface="ＭＳ Ｐゴシック" charset="-128"/>
        </a:defRPr>
      </a:lvl6pPr>
      <a:lvl7pPr marL="2971800" indent="-228600" algn="l" rtl="0" fontAlgn="base">
        <a:spcBef>
          <a:spcPct val="20000"/>
        </a:spcBef>
        <a:spcAft>
          <a:spcPct val="0"/>
        </a:spcAft>
        <a:buChar char="»"/>
        <a:defRPr sz="2000">
          <a:solidFill>
            <a:schemeClr val="tx1"/>
          </a:solidFill>
          <a:latin typeface="+mn-lt"/>
          <a:ea typeface="ＭＳ Ｐゴシック" charset="-128"/>
        </a:defRPr>
      </a:lvl7pPr>
      <a:lvl8pPr marL="3429000" indent="-228600" algn="l" rtl="0" fontAlgn="base">
        <a:spcBef>
          <a:spcPct val="20000"/>
        </a:spcBef>
        <a:spcAft>
          <a:spcPct val="0"/>
        </a:spcAft>
        <a:buChar char="»"/>
        <a:defRPr sz="2000">
          <a:solidFill>
            <a:schemeClr val="tx1"/>
          </a:solidFill>
          <a:latin typeface="+mn-lt"/>
          <a:ea typeface="ＭＳ Ｐゴシック" charset="-128"/>
        </a:defRPr>
      </a:lvl8pPr>
      <a:lvl9pPr marL="3886200" indent="-228600" algn="l" rtl="0" fontAlgn="base">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074" name="Rectangle 6"/>
          <p:cNvSpPr>
            <a:spLocks noGrp="1" noChangeArrowheads="1"/>
          </p:cNvSpPr>
          <p:nvPr>
            <p:ph type="ctrTitle"/>
          </p:nvPr>
        </p:nvSpPr>
        <p:spPr bwMode="auto">
          <a:xfrm>
            <a:off x="0" y="1828800"/>
            <a:ext cx="5029200" cy="1981200"/>
          </a:xfrm>
          <a:noFill/>
          <a:extLst>
            <a:ext uri="{909E8E84-426E-40DD-AFC4-6F175D3DCCD1}">
              <a14:hiddenFill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a:solidFill>
                  <a:srgbClr val="FFFFFF"/>
                </a:solidFill>
              </a14:hiddenFill>
            </a:ext>
            <a:ext uri="{91240B29-F687-4F45-9708-019B960494DF}">
              <a14:hiddenLine xmlns="" xmlns:a="http://schemas.openxmlformats.org/drawingml/2006/main" xmlns:r="http://schemas.openxmlformats.org/officeDocument/2006/relationships" xmlns:p="http://schemas.openxmlformats.org/presentationml/2006/main" xmlns:a14="http://schemas.microsoft.com/office/drawing/2010/main" xmlns:mv="urn:schemas-microsoft-com:mac:vml" xmlns:mc="http://schemas.openxmlformats.org/markup-compatibility/2006" w="9525">
                <a:solidFill>
                  <a:srgbClr val="000000"/>
                </a:solidFill>
                <a:miter lim="800000"/>
                <a:headEnd/>
                <a:tailEnd/>
              </a14:hiddenLine>
            </a:ext>
          </a:extLst>
        </p:spPr>
        <p:txBody>
          <a:bodyPr wrap="square" lIns="91440" tIns="45720" rIns="91440" bIns="45720" numCol="1" anchor="ctr" anchorCtr="0" compatLnSpc="1">
            <a:prstTxWarp prst="textNoShape">
              <a:avLst/>
            </a:prstTxWarp>
          </a:bodyPr>
          <a:lstStyle/>
          <a:p>
            <a:r>
              <a:rPr lang="en-US" b="1" dirty="0" smtClean="0">
                <a:solidFill>
                  <a:srgbClr val="7F7F7F"/>
                </a:solidFill>
                <a:effectLst>
                  <a:outerShdw blurRad="38100" dist="38100" dir="2700000" algn="tl">
                    <a:srgbClr val="000000">
                      <a:alpha val="43137"/>
                    </a:srgbClr>
                  </a:outerShdw>
                </a:effectLst>
                <a:latin typeface="Impact" pitchFamily="34" charset="0"/>
              </a:rPr>
              <a:t>TITLE</a:t>
            </a:r>
            <a:endParaRPr lang="en-US" b="1" dirty="0">
              <a:solidFill>
                <a:srgbClr val="7F7F7F"/>
              </a:solidFill>
              <a:effectLst>
                <a:outerShdw blurRad="38100" dist="38100" dir="2700000" algn="tl">
                  <a:srgbClr val="000000">
                    <a:alpha val="43137"/>
                  </a:srgbClr>
                </a:outerShdw>
              </a:effectLst>
              <a:latin typeface="Impact" pitchFamily="34" charset="0"/>
            </a:endParaRPr>
          </a:p>
        </p:txBody>
      </p:sp>
      <p:sp>
        <p:nvSpPr>
          <p:cNvPr id="6" name="TextBox 5"/>
          <p:cNvSpPr txBox="1"/>
          <p:nvPr/>
        </p:nvSpPr>
        <p:spPr>
          <a:xfrm>
            <a:off x="0" y="4191000"/>
            <a:ext cx="5486400" cy="1200329"/>
          </a:xfrm>
          <a:prstGeom prst="rect">
            <a:avLst/>
          </a:prstGeom>
          <a:solidFill>
            <a:schemeClr val="bg1"/>
          </a:solidFill>
        </p:spPr>
        <p:txBody>
          <a:bodyPr wrap="square" rtlCol="0">
            <a:spAutoFit/>
          </a:bodyPr>
          <a:lstStyle/>
          <a:p>
            <a:r>
              <a:rPr lang="en-US" b="1" i="1" dirty="0" smtClean="0">
                <a:solidFill>
                  <a:schemeClr val="bg1">
                    <a:lumMod val="50000"/>
                  </a:schemeClr>
                </a:solidFill>
              </a:rPr>
              <a:t>Name of Speaker/Presenter/Trainer</a:t>
            </a:r>
          </a:p>
          <a:p>
            <a:r>
              <a:rPr lang="en-US" b="1" i="1" dirty="0" smtClean="0">
                <a:solidFill>
                  <a:schemeClr val="bg1">
                    <a:lumMod val="50000"/>
                  </a:schemeClr>
                </a:solidFill>
              </a:rPr>
              <a:t>Local Organization </a:t>
            </a:r>
          </a:p>
          <a:p>
            <a:r>
              <a:rPr lang="en-US" b="1" i="1" dirty="0" smtClean="0">
                <a:solidFill>
                  <a:schemeClr val="bg1">
                    <a:lumMod val="50000"/>
                  </a:schemeClr>
                </a:solidFill>
              </a:rPr>
              <a:t>Position</a:t>
            </a:r>
          </a:p>
          <a:p>
            <a:r>
              <a:rPr lang="en-US" b="1" i="1" dirty="0" smtClean="0">
                <a:solidFill>
                  <a:schemeClr val="bg1">
                    <a:lumMod val="50000"/>
                  </a:schemeClr>
                </a:solidFill>
              </a:rPr>
              <a:t>JCI Senator Number</a:t>
            </a:r>
            <a:endParaRPr lang="en-US" b="1" dirty="0">
              <a:solidFill>
                <a:schemeClr val="bg1">
                  <a:lumMod val="50000"/>
                </a:schemeClr>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Tree>
    <p:extLst>
      <p:ext uri="{BB962C8B-B14F-4D97-AF65-F5344CB8AC3E}">
        <p14:creationId xmlns="" xmlns:a="http://schemas.openxmlformats.org/drawingml/2006/main" xmlns:r="http://schemas.openxmlformats.org/officeDocument/2006/relationships" xmlns:p="http://schemas.openxmlformats.org/presentationml/2006/main" xmlns:p14="http://schemas.microsoft.com/office/powerpoint/2010/main" xmlns:mv="urn:schemas-microsoft-com:mac:vml" xmlns:mc="http://schemas.openxmlformats.org/markup-compatibility/2006" val="406802379"/>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97D7"/>
        </a:dk2>
        <a:lt2>
          <a:srgbClr val="3A67B1"/>
        </a:lt2>
        <a:accent1>
          <a:srgbClr val="0097D7"/>
        </a:accent1>
        <a:accent2>
          <a:srgbClr val="F37121"/>
        </a:accent2>
        <a:accent3>
          <a:srgbClr val="FFFFFF"/>
        </a:accent3>
        <a:accent4>
          <a:srgbClr val="000000"/>
        </a:accent4>
        <a:accent5>
          <a:srgbClr val="AAC9E8"/>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Custom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fontScheme name="Custom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97D7"/>
        </a:dk2>
        <a:lt2>
          <a:srgbClr val="3A67B1"/>
        </a:lt2>
        <a:accent1>
          <a:srgbClr val="0097D7"/>
        </a:accent1>
        <a:accent2>
          <a:srgbClr val="F37121"/>
        </a:accent2>
        <a:accent3>
          <a:srgbClr val="FFFFFF"/>
        </a:accent3>
        <a:accent4>
          <a:srgbClr val="000000"/>
        </a:accent4>
        <a:accent5>
          <a:srgbClr val="AAC9E8"/>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97D7"/>
        </a:dk2>
        <a:lt2>
          <a:srgbClr val="3A67B1"/>
        </a:lt2>
        <a:accent1>
          <a:srgbClr val="9E1B34"/>
        </a:accent1>
        <a:accent2>
          <a:srgbClr val="F37121"/>
        </a:accent2>
        <a:accent3>
          <a:srgbClr val="FFFFFF"/>
        </a:accent3>
        <a:accent4>
          <a:srgbClr val="000000"/>
        </a:accent4>
        <a:accent5>
          <a:srgbClr val="CCABAE"/>
        </a:accent5>
        <a:accent6>
          <a:srgbClr val="DC661D"/>
        </a:accent6>
        <a:hlink>
          <a:srgbClr val="916CAF"/>
        </a:hlink>
        <a:folHlink>
          <a:srgbClr val="7DC24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463</TotalTime>
  <Words>833</Words>
  <Application>Microsoft Macintosh PowerPoint</Application>
  <PresentationFormat>On-screen Show (4:3)</PresentationFormat>
  <Paragraphs>37</Paragraphs>
  <Slides>2</Slides>
  <Notes>1</Notes>
  <HiddenSlides>0</HiddenSlides>
  <MMClips>0</MMClips>
  <ScaleCrop>false</ScaleCrop>
  <HeadingPairs>
    <vt:vector size="4" baseType="variant">
      <vt:variant>
        <vt:lpstr>Design Template</vt:lpstr>
      </vt:variant>
      <vt:variant>
        <vt:i4>2</vt:i4>
      </vt:variant>
      <vt:variant>
        <vt:lpstr>Slide Titles</vt:lpstr>
      </vt:variant>
      <vt:variant>
        <vt:i4>2</vt:i4>
      </vt:variant>
    </vt:vector>
  </HeadingPairs>
  <TitlesOfParts>
    <vt:vector size="4" baseType="lpstr">
      <vt:lpstr>Default Design</vt:lpstr>
      <vt:lpstr>Custom Design</vt:lpstr>
      <vt:lpstr>TITLE</vt:lpstr>
      <vt:lpstr>Slide 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JCI</dc:creator>
  <cp:lastModifiedBy>Christopher Camba</cp:lastModifiedBy>
  <cp:revision>68</cp:revision>
  <dcterms:created xsi:type="dcterms:W3CDTF">2014-10-26T04:45:26Z</dcterms:created>
  <dcterms:modified xsi:type="dcterms:W3CDTF">2014-10-26T04:48:31Z</dcterms:modified>
  <cp:contentStatus/>
</cp:coreProperties>
</file>

<file path=docProps/thumbnail.jpeg>
</file>